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59" r:id="rId2"/>
    <p:sldId id="280" r:id="rId3"/>
    <p:sldId id="275" r:id="rId4"/>
    <p:sldId id="281" r:id="rId5"/>
    <p:sldId id="290" r:id="rId6"/>
    <p:sldId id="291" r:id="rId7"/>
    <p:sldId id="276" r:id="rId8"/>
    <p:sldId id="265" r:id="rId9"/>
    <p:sldId id="277" r:id="rId10"/>
    <p:sldId id="294" r:id="rId11"/>
    <p:sldId id="292" r:id="rId12"/>
    <p:sldId id="293" r:id="rId13"/>
    <p:sldId id="282" r:id="rId14"/>
  </p:sldIdLst>
  <p:sldSz cx="9144000" cy="5143500" type="screen16x9"/>
  <p:notesSz cx="9874250" cy="6781800"/>
  <p:defaultTextStyle>
    <a:defPPr>
      <a:defRPr lang="ru-RU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8C6"/>
    <a:srgbClr val="0000FF"/>
    <a:srgbClr val="FF532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50" autoAdjust="0"/>
    <p:restoredTop sz="94136" autoAdjust="0"/>
  </p:normalViewPr>
  <p:slideViewPr>
    <p:cSldViewPr snapToGrid="0">
      <p:cViewPr varScale="1">
        <p:scale>
          <a:sx n="87" d="100"/>
          <a:sy n="87" d="100"/>
        </p:scale>
        <p:origin x="638" y="48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9918" cy="339415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027" y="1"/>
            <a:ext cx="4279918" cy="339415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r">
              <a:defRPr sz="1200"/>
            </a:lvl1pPr>
          </a:lstStyle>
          <a:p>
            <a:fld id="{10C45516-4C7A-4B3E-A339-AF54ED0737F7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41301"/>
            <a:ext cx="4279918" cy="339415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027" y="6441301"/>
            <a:ext cx="4279918" cy="339415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r">
              <a:defRPr sz="1200"/>
            </a:lvl1pPr>
          </a:lstStyle>
          <a:p>
            <a:fld id="{4C6EA2FC-605D-461F-8668-226375A0A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327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8841" cy="340268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126" y="0"/>
            <a:ext cx="4278841" cy="340268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43D9EFA-EDF4-4021-9FB0-76DEC7F39129}" type="datetimeFigureOut">
              <a:rPr lang="ru-RU" smtClean="0"/>
              <a:pPr/>
              <a:t>03.10.2022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3538" y="847725"/>
            <a:ext cx="4067175" cy="2289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0" tIns="45295" rIns="90590" bIns="4529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63742"/>
            <a:ext cx="7899400" cy="2670334"/>
          </a:xfrm>
          <a:prstGeom prst="rect">
            <a:avLst/>
          </a:prstGeom>
        </p:spPr>
        <p:txBody>
          <a:bodyPr vert="horz" lIns="90590" tIns="45295" rIns="90590" bIns="45295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41534"/>
            <a:ext cx="4278841" cy="340267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126" y="6441534"/>
            <a:ext cx="4278841" cy="340267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EAC1452-BD9C-48F6-A5A0-EC99E6BA1B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1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809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45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134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6777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533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516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604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970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89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219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45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331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3538" y="847725"/>
            <a:ext cx="4067175" cy="22891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C1452-BD9C-48F6-A5A0-EC99E6BA1B4E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806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2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wrk\Красная строка\Коллегия 2019\Лого ТАССР 100 лет и стиль(1)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1174"/>
            <a:ext cx="1368152" cy="64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2" t="16635" r="79206" b="7936"/>
          <a:stretch/>
        </p:blipFill>
        <p:spPr bwMode="auto">
          <a:xfrm>
            <a:off x="21419" y="12560"/>
            <a:ext cx="637403" cy="513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F:\КОЛЛЕГИЯ_ЗАСТАВКА\RT_MZ_RT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9482" y="20319"/>
            <a:ext cx="2448273" cy="7692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726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2" t="16635" r="79206" b="7936"/>
          <a:stretch/>
        </p:blipFill>
        <p:spPr bwMode="auto">
          <a:xfrm>
            <a:off x="1" y="12560"/>
            <a:ext cx="511154" cy="513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F:\КОЛЛЕГИЯ_ЗАСТАВКА\RT_MZ_RT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440160" cy="465516"/>
          </a:xfrm>
          <a:prstGeom prst="rect">
            <a:avLst/>
          </a:prstGeom>
          <a:noFill/>
        </p:spPr>
      </p:pic>
      <p:pic>
        <p:nvPicPr>
          <p:cNvPr id="8" name="Picture 2" descr="E:\wrk\Красная строка\Коллегия 2019\Лого ТАССР 100 лет и стиль(1)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33468"/>
            <a:ext cx="792088" cy="35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02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6DC6-2DC4-452B-B163-FE3FF40472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8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0066" y="-32384"/>
            <a:ext cx="810386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5635" y="785953"/>
            <a:ext cx="76527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6"/>
            <a:ext cx="292608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6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6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0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</p:sldLayoutIdLst>
  <p:hf hdr="0" ftr="0" dt="0"/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Arial" panose="020B0604020202020204" pitchFamily="34" charset="0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85" y="76064"/>
            <a:ext cx="1104066" cy="791217"/>
          </a:xfrm>
          <a:prstGeom prst="rect">
            <a:avLst/>
          </a:prstGeom>
        </p:spPr>
      </p:pic>
      <p:sp>
        <p:nvSpPr>
          <p:cNvPr id="7" name="Прямоугольник 19"/>
          <p:cNvSpPr txBox="1"/>
          <p:nvPr/>
        </p:nvSpPr>
        <p:spPr>
          <a:xfrm>
            <a:off x="0" y="1630283"/>
            <a:ext cx="6639530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/>
            <a:endParaRPr lang="ru-RU" sz="24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24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24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3471103" y="533466"/>
            <a:ext cx="4737150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410" y="3417631"/>
            <a:ext cx="38479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октября - 4 ноября 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Детского оздоровительного лагеря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Мирас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-Наследие»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1410" y="30810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по делам молодежи Республики </a:t>
            </a:r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</a:t>
            </a:r>
          </a:p>
          <a:p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Республики Татарстан </a:t>
            </a:r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здравоохранения по г. Казани МЗ РТ</a:t>
            </a:r>
          </a:p>
          <a:p>
            <a:r>
              <a:rPr lang="ru-RU" sz="1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Республиканский центр «Лето»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1410" y="43645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Зеленодольский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район,</a:t>
            </a:r>
          </a:p>
          <a:p>
            <a:pPr lvl="0"/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Айшинское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сельское поселение</a:t>
            </a:r>
          </a:p>
          <a:p>
            <a:pPr lvl="0"/>
            <a:endParaRPr lang="en-US" sz="1200" dirty="0">
              <a:solidFill>
                <a:srgbClr val="4258C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400813" y="1185369"/>
            <a:ext cx="81797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/>
                <a:ea typeface="Times New Roman"/>
                <a:cs typeface="Times New Roman"/>
              </a:rPr>
              <a:t>Медицинский лагерь</a:t>
            </a:r>
            <a:endParaRPr lang="ru-RU" sz="5400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05" y="2187981"/>
            <a:ext cx="4158748" cy="2822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8252" y="76064"/>
            <a:ext cx="905698" cy="64968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064" y="76587"/>
            <a:ext cx="1100264" cy="6470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338" y="76064"/>
            <a:ext cx="1402015" cy="64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2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584396" y="1684668"/>
            <a:ext cx="4737150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066F64BD-C867-4C8C-9153-83BB89A1C193}"/>
              </a:ext>
            </a:extLst>
          </p:cNvPr>
          <p:cNvSpPr/>
          <p:nvPr/>
        </p:nvSpPr>
        <p:spPr>
          <a:xfrm>
            <a:off x="692843" y="1961662"/>
            <a:ext cx="3672546" cy="30512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>
            <a:outerShdw blurRad="381000" dist="101600" sx="96000" sy="96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843" y="815439"/>
            <a:ext cx="82599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оздоровительный лагерь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-Наследие» - это лагерь межнационального единства и межкультурного многообразия. Основная концепция детских смен состоит в изучении и познании истории самобытности народов Поволжья, проживающих на территории Республики Татарстан.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благодаря поддержке президента Татарстана Р.Н.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Минниханова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рамках Программы по реновации и капитальному ремонту загородных оздоровительных лагерей «Лето – детям», лагерь открыл свои двери в новом современном дизайне, с хорошей инфраструктурой и комфортным пребыванием.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19"/>
          <p:cNvSpPr txBox="1"/>
          <p:nvPr/>
        </p:nvSpPr>
        <p:spPr>
          <a:xfrm>
            <a:off x="692843" y="346601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О лагере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91" y="2529098"/>
            <a:ext cx="4256116" cy="24838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96" y="2631321"/>
            <a:ext cx="3949952" cy="2421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168" y="123014"/>
            <a:ext cx="1105189" cy="6164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663" y="20877"/>
            <a:ext cx="1212861" cy="79456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5472" y="17085"/>
            <a:ext cx="1207383" cy="683299"/>
          </a:xfrm>
          <a:prstGeom prst="rect">
            <a:avLst/>
          </a:prstGeom>
        </p:spPr>
      </p:pic>
      <p:pic>
        <p:nvPicPr>
          <p:cNvPr id="13" name="Picture 2" descr="F:\КОЛЛЕГИЯ_ЗАСТАВКА\RT_MZ_R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30452" y="123014"/>
            <a:ext cx="1813415" cy="616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387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625960" y="934416"/>
            <a:ext cx="4737150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033" y="3373739"/>
            <a:ext cx="3140195" cy="1670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Рисунок 18" descr="_ZHL784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49" y="2726575"/>
            <a:ext cx="3583382" cy="23171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 descr="_ZHL772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388" y="791603"/>
            <a:ext cx="3862130" cy="25200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740074" y="967957"/>
            <a:ext cx="44255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одноэтажных корпуса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по 24 человека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одноэтажный корпус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корпуса 21 человека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одноэтажный корпус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19 человек</a:t>
            </a:r>
          </a:p>
        </p:txBody>
      </p:sp>
      <p:sp>
        <p:nvSpPr>
          <p:cNvPr id="22" name="Прямоугольник 19"/>
          <p:cNvSpPr txBox="1"/>
          <p:nvPr/>
        </p:nvSpPr>
        <p:spPr>
          <a:xfrm>
            <a:off x="692843" y="346601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Место проведения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63182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625960" y="934416"/>
            <a:ext cx="4737150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5960" y="672327"/>
            <a:ext cx="76171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66" y="3073630"/>
            <a:ext cx="2894109" cy="1914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9"/>
          <p:cNvSpPr txBox="1"/>
          <p:nvPr/>
        </p:nvSpPr>
        <p:spPr>
          <a:xfrm>
            <a:off x="625960" y="380155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Место проведения</a:t>
            </a:r>
          </a:p>
        </p:txBody>
      </p:sp>
      <p:pic>
        <p:nvPicPr>
          <p:cNvPr id="15" name="Рисунок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846" y="672327"/>
            <a:ext cx="3044408" cy="21872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67" y="739434"/>
            <a:ext cx="2894108" cy="2258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5" t="3559" r="19594" b="5702"/>
          <a:stretch/>
        </p:blipFill>
        <p:spPr>
          <a:xfrm>
            <a:off x="3602781" y="672327"/>
            <a:ext cx="2394065" cy="43153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07870" y="3295757"/>
            <a:ext cx="26982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разовое питание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Полдник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ужин </a:t>
            </a: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4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625960" y="934416"/>
            <a:ext cx="4737150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5960" y="672327"/>
            <a:ext cx="76171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Прямоугольник 19"/>
          <p:cNvSpPr txBox="1"/>
          <p:nvPr/>
        </p:nvSpPr>
        <p:spPr>
          <a:xfrm>
            <a:off x="625960" y="380155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Инфраструктура лагеря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198" y="672327"/>
            <a:ext cx="35742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 спортивных объектов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Мини-футбольное поле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Баскетбольное поле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Волейбольное поле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Тренажеры для спорта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 гигиенического ухода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Закрытый уличный душ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Удобства в корпусах(туалет,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увывальник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душ)</a:t>
            </a: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024" y="760310"/>
            <a:ext cx="3723582" cy="26329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8" r="9000" b="11220"/>
          <a:stretch/>
        </p:blipFill>
        <p:spPr>
          <a:xfrm>
            <a:off x="591198" y="2833636"/>
            <a:ext cx="3980802" cy="2109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4764752" y="337835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площадки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Стололвая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с оборудованием и аудиоаппаратурой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0925293-B7DD-0A1F-0289-75A1E8464647}"/>
              </a:ext>
            </a:extLst>
          </p:cNvPr>
          <p:cNvSpPr txBox="1"/>
          <p:nvPr/>
        </p:nvSpPr>
        <p:spPr>
          <a:xfrm>
            <a:off x="4764752" y="4329211"/>
            <a:ext cx="4668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мастеров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цехов по развитию навыков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76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0" name="TextBox 22"/>
          <p:cNvSpPr txBox="1"/>
          <p:nvPr/>
        </p:nvSpPr>
        <p:spPr>
          <a:xfrm>
            <a:off x="920559" y="1030832"/>
            <a:ext cx="7412478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endParaRPr dirty="0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625960" y="934416"/>
            <a:ext cx="4737150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>
                <a:solidFill>
                  <a:srgbClr val="948A5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Прямоугольник 19"/>
          <p:cNvSpPr txBox="1"/>
          <p:nvPr/>
        </p:nvSpPr>
        <p:spPr>
          <a:xfrm>
            <a:off x="625960" y="326369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Город мастеров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995" t="30565" r="34356" b="17792"/>
          <a:stretch/>
        </p:blipFill>
        <p:spPr>
          <a:xfrm>
            <a:off x="625959" y="978153"/>
            <a:ext cx="5578705" cy="38620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204665" y="724496"/>
            <a:ext cx="25556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Компьютерное программирование и </a:t>
            </a: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</a:t>
            </a: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Швейный цех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Гончарный цех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Столярный цех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художественная мастерская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Театральное направление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Кастомизация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вещей / роспись по ткани 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20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413134" y="951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561256" y="322105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О смене 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561256" y="1721418"/>
            <a:ext cx="7412478" cy="49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hangingPunct="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altLang="ru-RU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altLang="ru-RU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endParaRPr dirty="0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255241" y="1889226"/>
            <a:ext cx="3091477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дней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живут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прокачивают знания в лагере</a:t>
            </a:r>
          </a:p>
          <a:p>
            <a:pPr lvl="0"/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6"/>
          <p:cNvSpPr txBox="1"/>
          <p:nvPr/>
        </p:nvSpPr>
        <p:spPr>
          <a:xfrm>
            <a:off x="6022472" y="4056297"/>
            <a:ext cx="3091477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проектов 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Представят участники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окончанию смены </a:t>
            </a:r>
          </a:p>
          <a:p>
            <a:pPr lvl="0"/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 txBox="1"/>
          <p:nvPr/>
        </p:nvSpPr>
        <p:spPr>
          <a:xfrm>
            <a:off x="5927270" y="1889815"/>
            <a:ext cx="3091477" cy="1169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наставников 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люди, профессоры, кандидаты медицинских наук,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лидеры мнений</a:t>
            </a:r>
          </a:p>
          <a:p>
            <a:pPr lvl="0"/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6"/>
          <p:cNvSpPr txBox="1"/>
          <p:nvPr/>
        </p:nvSpPr>
        <p:spPr>
          <a:xfrm>
            <a:off x="402299" y="4056298"/>
            <a:ext cx="3091477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профильных дня</a:t>
            </a:r>
          </a:p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Посвященных современным направлениям в медицине</a:t>
            </a:r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6"/>
          <p:cNvSpPr txBox="1"/>
          <p:nvPr/>
        </p:nvSpPr>
        <p:spPr>
          <a:xfrm>
            <a:off x="3169193" y="4056297"/>
            <a:ext cx="3091477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часов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Ролевых игр по развитию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медицинских навыков </a:t>
            </a:r>
          </a:p>
          <a:p>
            <a:pPr lvl="0"/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6"/>
          <p:cNvSpPr txBox="1"/>
          <p:nvPr/>
        </p:nvSpPr>
        <p:spPr>
          <a:xfrm>
            <a:off x="3048484" y="1920814"/>
            <a:ext cx="3091477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участников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13 до 16 лет будут</a:t>
            </a:r>
          </a:p>
          <a:p>
            <a:pPr lvl="0"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выбраны для первой смены</a:t>
            </a:r>
          </a:p>
          <a:p>
            <a:pPr lvl="0"/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653" y="992662"/>
            <a:ext cx="860522" cy="86052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413" y="890829"/>
            <a:ext cx="1135006" cy="104821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895" y="736123"/>
            <a:ext cx="1262225" cy="12418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88" y="2835168"/>
            <a:ext cx="1305098" cy="124814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306" y="2905916"/>
            <a:ext cx="1659249" cy="124814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795" y="2967747"/>
            <a:ext cx="1108829" cy="110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5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708180" y="380155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В программе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3786" y="1753932"/>
            <a:ext cx="1685891" cy="87893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Профильные занятия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76851" y="628121"/>
            <a:ext cx="2116974" cy="7805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Спортивные мероприятия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064560" y="2660221"/>
            <a:ext cx="1863227" cy="10307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Дискотеки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26731" y="3622904"/>
            <a:ext cx="2202874" cy="11033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Свечки и </a:t>
            </a:r>
            <a:r>
              <a:rPr lang="ru-RU" dirty="0" err="1"/>
              <a:t>орлятский</a:t>
            </a:r>
            <a:r>
              <a:rPr lang="ru-RU" dirty="0"/>
              <a:t> круг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33658" y="3880758"/>
            <a:ext cx="1868562" cy="111169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Квесты</a:t>
            </a:r>
            <a:r>
              <a:rPr lang="ru-RU" dirty="0"/>
              <a:t>, </a:t>
            </a:r>
            <a:r>
              <a:rPr lang="ru-RU" dirty="0" err="1"/>
              <a:t>квизы</a:t>
            </a:r>
            <a:r>
              <a:rPr lang="ru-RU" dirty="0"/>
              <a:t> и вертушки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510073" y="939920"/>
            <a:ext cx="1862365" cy="982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Медицинские конкурсы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28168" y="1955377"/>
            <a:ext cx="1784839" cy="5448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Руководитель смены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038107" y="2259619"/>
            <a:ext cx="1659730" cy="4366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 вожатых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40620" y="2874566"/>
            <a:ext cx="1885295" cy="4920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Педагог-организатор</a:t>
            </a:r>
          </a:p>
        </p:txBody>
      </p:sp>
    </p:spTree>
    <p:extLst>
      <p:ext uri="{BB962C8B-B14F-4D97-AF65-F5344CB8AC3E}">
        <p14:creationId xmlns:p14="http://schemas.microsoft.com/office/powerpoint/2010/main" val="53445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561256" y="472749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 smtClean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Тематический день</a:t>
            </a:r>
            <a:endParaRPr lang="ru-RU" sz="18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-376214" y="1566259"/>
            <a:ext cx="52160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2" descr="https://kzn.ru/upload/iblock/30e/DEN_05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2805" y="110394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Организация здравоохранения и общественное здоровье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62805" y="169967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C00000"/>
                </a:solidFill>
              </a:rPr>
              <a:t>Скорая медицинская помощь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62805" y="2145355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Акушерство и гинекология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62805" y="2618185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Токсикология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050" y="2067402"/>
            <a:ext cx="2917620" cy="2810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3" t="14222" r="10458" b="5778"/>
          <a:stretch/>
        </p:blipFill>
        <p:spPr>
          <a:xfrm>
            <a:off x="5546541" y="2772073"/>
            <a:ext cx="3485246" cy="2233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759" y="716951"/>
            <a:ext cx="3120125" cy="1975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02883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561256" y="472749"/>
            <a:ext cx="6789113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 smtClean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Тематический день. Встреча со Спикерами</a:t>
            </a:r>
            <a:endParaRPr lang="ru-RU" sz="18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-376214" y="1566259"/>
            <a:ext cx="52160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2" descr="https://kzn.ru/upload/iblock/30e/DEN_05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0E09884-889A-F1E3-E888-FB96206F4727}"/>
              </a:ext>
            </a:extLst>
          </p:cNvPr>
          <p:cNvSpPr txBox="1"/>
          <p:nvPr/>
        </p:nvSpPr>
        <p:spPr>
          <a:xfrm>
            <a:off x="561256" y="876831"/>
            <a:ext cx="476130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ru-RU" sz="18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выбрал </a:t>
            </a: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профессию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 </a:t>
            </a: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становления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по профилю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часть. Неотложные состояния и оказание помощи. Демонстрация скорой медицинской помощи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вопрос-ответ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Наставления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на память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22564" y="1196927"/>
            <a:ext cx="33554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8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министра - начальник Управления здравоохранения по г. Казани МЗ РТ </a:t>
            </a:r>
            <a:endParaRPr lang="ru-RU" sz="1800" b="1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внештатные специалисты УЗ по г. Казани МЗ РТ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8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медицинских наук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800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800" b="1" i="1" dirty="0" smtClean="0">
              <a:solidFill>
                <a:srgbClr val="9BBB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800" b="1" i="1" dirty="0" smtClean="0">
              <a:solidFill>
                <a:srgbClr val="9BBB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800" b="1" i="1" dirty="0">
              <a:solidFill>
                <a:srgbClr val="9BBB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23492" y="3402623"/>
            <a:ext cx="1999072" cy="148762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i="1" dirty="0" smtClean="0">
                <a:solidFill>
                  <a:schemeClr val="bg1">
                    <a:lumMod val="85000"/>
                  </a:schemeClr>
                </a:solidFill>
              </a:rPr>
              <a:t>3 ч. </a:t>
            </a:r>
          </a:p>
          <a:p>
            <a:pPr algn="ctr"/>
            <a:r>
              <a:rPr lang="ru-RU" b="1" i="1" dirty="0" smtClean="0"/>
              <a:t>Штурм</a:t>
            </a:r>
          </a:p>
          <a:p>
            <a:pPr algn="ctr"/>
            <a:r>
              <a:rPr lang="ru-RU" b="1" i="1" dirty="0" smtClean="0"/>
              <a:t> знаний</a:t>
            </a:r>
          </a:p>
          <a:p>
            <a:pPr algn="ctr"/>
            <a:r>
              <a:rPr lang="ru-RU" b="1" i="1" dirty="0" smtClean="0"/>
              <a:t> и </a:t>
            </a:r>
          </a:p>
          <a:p>
            <a:pPr algn="ctr"/>
            <a:r>
              <a:rPr lang="ru-RU" b="1" i="1" dirty="0" smtClean="0"/>
              <a:t>навыков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075626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561256" y="472749"/>
            <a:ext cx="778264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Встреча с известным </a:t>
            </a:r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человеком. 3 секретных гостя </a:t>
            </a:r>
          </a:p>
          <a:p>
            <a:r>
              <a:rPr lang="ru-RU" sz="1800" b="1" cap="all" dirty="0" smtClean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1800" b="1" cap="all" dirty="0">
              <a:solidFill>
                <a:srgbClr val="959074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-376214" y="1566259"/>
            <a:ext cx="52160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2" descr="https://kzn.ru/upload/iblock/30e/DEN_05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1256" y="739434"/>
            <a:ext cx="557870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8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Профессор, кандидат медицинских наук, известный человек </a:t>
            </a:r>
            <a:r>
              <a:rPr lang="ru-RU" sz="16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</a:t>
            </a:r>
            <a:r>
              <a:rPr lang="ru-RU" sz="16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мнений</a:t>
            </a:r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нашей профильной смене, специально-приглашенные гости, встреча с которыми навсегда останется в вашей памяти и сердце</a:t>
            </a:r>
          </a:p>
          <a:p>
            <a:pPr lvl="0" algn="ctr"/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Мотивация, успех, путь становления</a:t>
            </a:r>
          </a:p>
          <a:p>
            <a:pPr lvl="0" algn="ctr"/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выбрал профессию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интересный и необычный случай в практике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Наставления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вопрос-ответ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на память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961" y="861646"/>
            <a:ext cx="3064670" cy="2863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вал 1"/>
          <p:cNvSpPr/>
          <p:nvPr/>
        </p:nvSpPr>
        <p:spPr>
          <a:xfrm>
            <a:off x="6699738" y="3724653"/>
            <a:ext cx="2004647" cy="12781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i="1" dirty="0" smtClean="0">
                <a:solidFill>
                  <a:schemeClr val="bg1">
                    <a:lumMod val="85000"/>
                  </a:schemeClr>
                </a:solidFill>
              </a:rPr>
              <a:t>1 ч.</a:t>
            </a:r>
          </a:p>
          <a:p>
            <a:pPr algn="ctr"/>
            <a:r>
              <a:rPr lang="ru-RU" b="1" i="1" dirty="0" smtClean="0"/>
              <a:t>Открытый разговор с легендой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816059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561256" y="472749"/>
            <a:ext cx="557870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Примерный Распорядок дня</a:t>
            </a:r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733392" y="990691"/>
            <a:ext cx="7929183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Доброе утро, подъем!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08:30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Зарядка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09:45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сбор 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Профильное занятие со спикером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Тихий час 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конкурсы/мастер-класс 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16:30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Полдник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известным человеком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18:30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Ужин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вечернему мероприятию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20:00 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Культурно-творческое мероприятие, дискотека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22:00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Мягкий отбой</a:t>
            </a:r>
          </a:p>
          <a:p>
            <a:pPr lvl="0"/>
            <a:r>
              <a:rPr lang="ru-RU" sz="1600" b="1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22:30</a:t>
            </a:r>
            <a:r>
              <a:rPr lang="ru-RU" sz="1600" dirty="0">
                <a:solidFill>
                  <a:srgbClr val="343B4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Сон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ru-RU" sz="1600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2" descr="https://kzn.ru/upload/iblock/30e/DEN_05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5539" y="1293950"/>
            <a:ext cx="4942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>
              <a:solidFill>
                <a:srgbClr val="343B4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1" t="5657" r="9455" b="10095"/>
          <a:stretch/>
        </p:blipFill>
        <p:spPr>
          <a:xfrm>
            <a:off x="5752152" y="3075710"/>
            <a:ext cx="3159092" cy="1850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" t="9212" r="8035" b="9172"/>
          <a:stretch/>
        </p:blipFill>
        <p:spPr>
          <a:xfrm>
            <a:off x="5414225" y="693203"/>
            <a:ext cx="2920862" cy="21225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4392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78299" y="20876"/>
            <a:ext cx="6735650" cy="718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Прямоугольник 19"/>
          <p:cNvSpPr txBox="1"/>
          <p:nvPr/>
        </p:nvSpPr>
        <p:spPr>
          <a:xfrm>
            <a:off x="561256" y="472749"/>
            <a:ext cx="5643409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1800" b="1" cap="all" dirty="0">
                <a:solidFill>
                  <a:srgbClr val="959074"/>
                </a:solidFill>
                <a:latin typeface="Times New Roman"/>
                <a:ea typeface="Times New Roman"/>
                <a:cs typeface="Times New Roman"/>
              </a:rPr>
              <a:t>контакты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599576" y="1712069"/>
            <a:ext cx="7412478" cy="49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hangingPunct="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altLang="ru-RU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altLang="ru-RU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endParaRPr dirty="0"/>
          </a:p>
        </p:txBody>
      </p:sp>
      <p:sp>
        <p:nvSpPr>
          <p:cNvPr id="12" name="Прямоугольник 16"/>
          <p:cNvSpPr txBox="1"/>
          <p:nvPr/>
        </p:nvSpPr>
        <p:spPr>
          <a:xfrm>
            <a:off x="561256" y="1390812"/>
            <a:ext cx="821698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/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7626" t="24858" r="4613" b="6530"/>
          <a:stretch/>
        </p:blipFill>
        <p:spPr>
          <a:xfrm>
            <a:off x="5178720" y="769507"/>
            <a:ext cx="3775137" cy="2150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61256" y="973401"/>
            <a:ext cx="412037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расположения: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Зеленодольский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Айшинское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сельское поселение, территория лагеря «Чайка».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 о лагере: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3" b="28547"/>
          <a:stretch/>
        </p:blipFill>
        <p:spPr>
          <a:xfrm>
            <a:off x="599576" y="2525175"/>
            <a:ext cx="2223558" cy="2204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38" y="2944211"/>
            <a:ext cx="1928760" cy="2024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1" t="11795" r="26253" b="18803"/>
          <a:stretch/>
        </p:blipFill>
        <p:spPr>
          <a:xfrm>
            <a:off x="6553591" y="3183776"/>
            <a:ext cx="1784839" cy="1784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088" y="50949"/>
            <a:ext cx="999416" cy="6575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591" y="54001"/>
            <a:ext cx="1184135" cy="6854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1053" y="20876"/>
            <a:ext cx="1242896" cy="68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671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34882</TotalTime>
  <Words>536</Words>
  <Application>Microsoft Office PowerPoint</Application>
  <PresentationFormat>Экран (16:9)</PresentationFormat>
  <Paragraphs>165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Кучекаева Д.С.</dc:creator>
  <cp:lastModifiedBy>user</cp:lastModifiedBy>
  <cp:revision>686</cp:revision>
  <cp:lastPrinted>2022-09-28T08:38:47Z</cp:lastPrinted>
  <dcterms:created xsi:type="dcterms:W3CDTF">2018-11-22T04:48:24Z</dcterms:created>
  <dcterms:modified xsi:type="dcterms:W3CDTF">2022-10-03T10:34:02Z</dcterms:modified>
</cp:coreProperties>
</file>